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entury Gothic" panose="020B0502020202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6FF"/>
    <a:srgbClr val="C8C7DB"/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17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990DBB-689C-42F8-B82B-D82889C9CF75}"/>
              </a:ext>
            </a:extLst>
          </p:cNvPr>
          <p:cNvSpPr txBox="1"/>
          <p:nvPr userDrawn="1"/>
        </p:nvSpPr>
        <p:spPr>
          <a:xfrm>
            <a:off x="0" y="1707695"/>
            <a:ext cx="9144000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</a:rPr>
              <a:t>Disclosure Statement of Financial Interest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E03FB-8006-4E84-8CBF-6EEDDE650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953"/>
            <a:ext cx="9144000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3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061B039-C52C-405B-AA4F-F2D2121D5B6F}"/>
              </a:ext>
            </a:extLst>
          </p:cNvPr>
          <p:cNvSpPr txBox="1"/>
          <p:nvPr/>
        </p:nvSpPr>
        <p:spPr>
          <a:xfrm>
            <a:off x="1343378" y="2761488"/>
            <a:ext cx="7800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“Nothing To Disclose”</a:t>
            </a: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Or</a:t>
            </a: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“Name of Company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What Was Received | For What Role”</a:t>
            </a:r>
          </a:p>
          <a:p>
            <a:pPr algn="ctr"/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92BF1-1298-4F56-824D-D953D9005745}"/>
              </a:ext>
            </a:extLst>
          </p:cNvPr>
          <p:cNvSpPr txBox="1"/>
          <p:nvPr/>
        </p:nvSpPr>
        <p:spPr>
          <a:xfrm>
            <a:off x="143256" y="2299823"/>
            <a:ext cx="900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355076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19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Marjie Malia</dc:creator>
  <cp:lastModifiedBy>Marjorie Malia</cp:lastModifiedBy>
  <cp:revision>9</cp:revision>
  <dcterms:created xsi:type="dcterms:W3CDTF">2017-06-09T19:15:05Z</dcterms:created>
  <dcterms:modified xsi:type="dcterms:W3CDTF">2018-03-03T17:19:55Z</dcterms:modified>
</cp:coreProperties>
</file>